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  <p:sldMasterId id="2147483651" r:id="rId2"/>
    <p:sldMasterId id="2147483676" r:id="rId3"/>
  </p:sldMasterIdLst>
  <p:notesMasterIdLst>
    <p:notesMasterId r:id="rId12"/>
  </p:notesMasterIdLst>
  <p:handoutMasterIdLst>
    <p:handoutMasterId r:id="rId13"/>
  </p:handoutMasterIdLst>
  <p:sldIdLst>
    <p:sldId id="564" r:id="rId4"/>
    <p:sldId id="562" r:id="rId5"/>
    <p:sldId id="556" r:id="rId6"/>
    <p:sldId id="561" r:id="rId7"/>
    <p:sldId id="563" r:id="rId8"/>
    <p:sldId id="557" r:id="rId9"/>
    <p:sldId id="560" r:id="rId10"/>
    <p:sldId id="543" r:id="rId11"/>
  </p:sldIdLst>
  <p:sldSz cx="9144000" cy="6858000" type="screen4x3"/>
  <p:notesSz cx="6797675" cy="9926638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MS PGothic" pitchFamily="34" charset="-128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MS PGothic" pitchFamily="34" charset="-128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MS PGothic" pitchFamily="34" charset="-128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MS PGothic" pitchFamily="34" charset="-128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MS PGothic" pitchFamily="34" charset="-128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MS PGothic" pitchFamily="34" charset="-128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MS PGothic" pitchFamily="34" charset="-128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MS PGothic" pitchFamily="34" charset="-128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MS PGothic" pitchFamily="34" charset="-128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an-louis Rastoin" initials="JLR" lastIdx="1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0070C0"/>
    <a:srgbClr val="009900"/>
    <a:srgbClr val="CC3300"/>
    <a:srgbClr val="006600"/>
    <a:srgbClr val="CCFF33"/>
    <a:srgbClr val="800000"/>
    <a:srgbClr val="A50021"/>
    <a:srgbClr val="FF9933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21" autoAdjust="0"/>
    <p:restoredTop sz="96552" autoAdjust="0"/>
  </p:normalViewPr>
  <p:slideViewPr>
    <p:cSldViewPr>
      <p:cViewPr>
        <p:scale>
          <a:sx n="70" d="100"/>
          <a:sy n="70" d="100"/>
        </p:scale>
        <p:origin x="-1500" y="-12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38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3" y="0"/>
            <a:ext cx="2945975" cy="49722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6" tIns="45717" rIns="91436" bIns="45717" numCol="1" anchor="t" anchorCtr="0" compatLnSpc="1">
            <a:prstTxWarp prst="textNoShape">
              <a:avLst/>
            </a:prstTxWarp>
          </a:bodyPr>
          <a:lstStyle>
            <a:lvl1pPr defTabSz="448692">
              <a:spcBef>
                <a:spcPct val="50000"/>
              </a:spcBef>
              <a:buClr>
                <a:srgbClr val="000000"/>
              </a:buClr>
              <a:buSzPct val="100000"/>
              <a:buFont typeface="Verdana" charset="0"/>
              <a:buNone/>
              <a:defRPr sz="1200">
                <a:latin typeface="Verdana" charset="0"/>
                <a:ea typeface="ＭＳ Ｐゴシック" charset="0"/>
                <a:cs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 bwMode="auto">
          <a:xfrm>
            <a:off x="3850648" y="0"/>
            <a:ext cx="2945975" cy="49722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6" tIns="45717" rIns="91436" bIns="45717" numCol="1" anchor="t" anchorCtr="0" compatLnSpc="1">
            <a:prstTxWarp prst="textNoShape">
              <a:avLst/>
            </a:prstTxWarp>
          </a:bodyPr>
          <a:lstStyle>
            <a:lvl1pPr algn="r" defTabSz="448692">
              <a:spcBef>
                <a:spcPct val="50000"/>
              </a:spcBef>
              <a:buClr>
                <a:srgbClr val="000000"/>
              </a:buClr>
              <a:buSzPct val="100000"/>
              <a:buFont typeface="Verdana" charset="0"/>
              <a:buNone/>
              <a:defRPr sz="1200">
                <a:latin typeface="Verdana" charset="0"/>
                <a:ea typeface="ＭＳ Ｐゴシック" charset="0"/>
                <a:cs typeface="Times New Roman" charset="0"/>
              </a:defRPr>
            </a:lvl1pPr>
          </a:lstStyle>
          <a:p>
            <a:pPr>
              <a:defRPr/>
            </a:pPr>
            <a:fld id="{7B558E58-E78E-42C6-89C1-E91BDFD53821}" type="datetimeFigureOut">
              <a:rPr lang="fr-FR"/>
              <a:pPr>
                <a:defRPr/>
              </a:pPr>
              <a:t>18/05/2021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 bwMode="auto">
          <a:xfrm>
            <a:off x="3" y="9427200"/>
            <a:ext cx="2945975" cy="49722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6" tIns="45717" rIns="91436" bIns="45717" numCol="1" anchor="b" anchorCtr="0" compatLnSpc="1">
            <a:prstTxWarp prst="textNoShape">
              <a:avLst/>
            </a:prstTxWarp>
          </a:bodyPr>
          <a:lstStyle>
            <a:lvl1pPr defTabSz="448692">
              <a:spcBef>
                <a:spcPct val="50000"/>
              </a:spcBef>
              <a:buClr>
                <a:srgbClr val="000000"/>
              </a:buClr>
              <a:buSzPct val="100000"/>
              <a:buFont typeface="Verdana" charset="0"/>
              <a:buNone/>
              <a:defRPr sz="1200">
                <a:latin typeface="Verdana" charset="0"/>
                <a:ea typeface="ＭＳ Ｐゴシック" charset="0"/>
                <a:cs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 bwMode="auto">
          <a:xfrm>
            <a:off x="3850648" y="9427200"/>
            <a:ext cx="2945975" cy="49722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6" tIns="45717" rIns="91436" bIns="45717" numCol="1" anchor="b" anchorCtr="0" compatLnSpc="1">
            <a:prstTxWarp prst="textNoShape">
              <a:avLst/>
            </a:prstTxWarp>
          </a:bodyPr>
          <a:lstStyle>
            <a:lvl1pPr algn="r" defTabSz="448692">
              <a:spcBef>
                <a:spcPct val="50000"/>
              </a:spcBef>
              <a:buClr>
                <a:srgbClr val="000000"/>
              </a:buClr>
              <a:buSzPct val="100000"/>
              <a:buFont typeface="Verdana" charset="0"/>
              <a:buNone/>
              <a:defRPr sz="1200">
                <a:latin typeface="Verdana" charset="0"/>
                <a:ea typeface="ＭＳ Ｐゴシック" charset="0"/>
                <a:cs typeface="Times New Roman" charset="0"/>
              </a:defRPr>
            </a:lvl1pPr>
          </a:lstStyle>
          <a:p>
            <a:pPr>
              <a:defRPr/>
            </a:pPr>
            <a:fld id="{06AA83CE-5F0E-4033-B776-7B7D553C9F7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76528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1"/>
          <p:cNvSpPr>
            <a:spLocks noChangeArrowheads="1"/>
          </p:cNvSpPr>
          <p:nvPr/>
        </p:nvSpPr>
        <p:spPr bwMode="auto">
          <a:xfrm>
            <a:off x="2" y="2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 lIns="91436" tIns="45717" rIns="91436" bIns="45717" anchor="ctr"/>
          <a:lstStyle/>
          <a:p>
            <a:pPr defTabSz="448692">
              <a:spcBef>
                <a:spcPct val="50000"/>
              </a:spcBef>
              <a:buClr>
                <a:srgbClr val="000000"/>
              </a:buClr>
              <a:buSzPct val="100000"/>
              <a:buFont typeface="Verdana" charset="0"/>
              <a:buNone/>
              <a:defRPr/>
            </a:pPr>
            <a:endParaRPr lang="fr-FR" sz="1400">
              <a:latin typeface="Verdana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2771" name="AutoShape 2"/>
          <p:cNvSpPr>
            <a:spLocks noChangeArrowheads="1"/>
          </p:cNvSpPr>
          <p:nvPr/>
        </p:nvSpPr>
        <p:spPr bwMode="auto">
          <a:xfrm>
            <a:off x="2" y="2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 lIns="91436" tIns="45717" rIns="91436" bIns="45717" anchor="ctr"/>
          <a:lstStyle/>
          <a:p>
            <a:pPr defTabSz="448692">
              <a:spcBef>
                <a:spcPct val="50000"/>
              </a:spcBef>
              <a:buClr>
                <a:srgbClr val="000000"/>
              </a:buClr>
              <a:buSzPct val="100000"/>
              <a:buFont typeface="Verdana" charset="0"/>
              <a:buNone/>
              <a:defRPr/>
            </a:pPr>
            <a:endParaRPr lang="fr-FR" sz="1400">
              <a:latin typeface="Verdana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2772" name="AutoShape 3"/>
          <p:cNvSpPr>
            <a:spLocks noChangeArrowheads="1"/>
          </p:cNvSpPr>
          <p:nvPr/>
        </p:nvSpPr>
        <p:spPr bwMode="auto">
          <a:xfrm>
            <a:off x="2" y="2"/>
            <a:ext cx="6798729" cy="9928859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 lIns="91436" tIns="45717" rIns="91436" bIns="45717" anchor="ctr"/>
          <a:lstStyle/>
          <a:p>
            <a:pPr defTabSz="448692">
              <a:spcBef>
                <a:spcPct val="50000"/>
              </a:spcBef>
              <a:buClr>
                <a:srgbClr val="000000"/>
              </a:buClr>
              <a:buSzPct val="100000"/>
              <a:buFont typeface="Verdana" charset="0"/>
              <a:buNone/>
              <a:defRPr/>
            </a:pPr>
            <a:endParaRPr lang="fr-FR" sz="1400">
              <a:latin typeface="Verdana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2773" name="AutoShape 4"/>
          <p:cNvSpPr>
            <a:spLocks noChangeArrowheads="1"/>
          </p:cNvSpPr>
          <p:nvPr/>
        </p:nvSpPr>
        <p:spPr bwMode="auto">
          <a:xfrm>
            <a:off x="2" y="2"/>
            <a:ext cx="6798729" cy="9928859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 lIns="91436" tIns="45717" rIns="91436" bIns="45717" anchor="ctr"/>
          <a:lstStyle/>
          <a:p>
            <a:pPr defTabSz="448692">
              <a:spcBef>
                <a:spcPct val="50000"/>
              </a:spcBef>
              <a:buClr>
                <a:srgbClr val="000000"/>
              </a:buClr>
              <a:buSzPct val="100000"/>
              <a:buFont typeface="Verdana" charset="0"/>
              <a:buNone/>
              <a:defRPr/>
            </a:pPr>
            <a:endParaRPr lang="fr-FR" sz="1400">
              <a:latin typeface="Verdana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2774" name="AutoShape 5"/>
          <p:cNvSpPr>
            <a:spLocks noChangeArrowheads="1"/>
          </p:cNvSpPr>
          <p:nvPr/>
        </p:nvSpPr>
        <p:spPr bwMode="auto">
          <a:xfrm>
            <a:off x="2" y="2"/>
            <a:ext cx="6797675" cy="9928859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 lIns="91436" tIns="45717" rIns="91436" bIns="45717" anchor="ctr"/>
          <a:lstStyle/>
          <a:p>
            <a:pPr defTabSz="448692">
              <a:spcBef>
                <a:spcPct val="50000"/>
              </a:spcBef>
              <a:buClr>
                <a:srgbClr val="000000"/>
              </a:buClr>
              <a:buSzPct val="100000"/>
              <a:buFont typeface="Verdana" charset="0"/>
              <a:buNone/>
              <a:defRPr/>
            </a:pPr>
            <a:endParaRPr lang="fr-FR" sz="1400">
              <a:latin typeface="Verdana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2775" name="AutoShape 6"/>
          <p:cNvSpPr>
            <a:spLocks noChangeArrowheads="1"/>
          </p:cNvSpPr>
          <p:nvPr/>
        </p:nvSpPr>
        <p:spPr bwMode="auto">
          <a:xfrm>
            <a:off x="2" y="2"/>
            <a:ext cx="6797675" cy="9928859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 lIns="91436" tIns="45717" rIns="91436" bIns="45717" anchor="ctr"/>
          <a:lstStyle/>
          <a:p>
            <a:pPr defTabSz="448692">
              <a:spcBef>
                <a:spcPct val="50000"/>
              </a:spcBef>
              <a:buClr>
                <a:srgbClr val="000000"/>
              </a:buClr>
              <a:buSzPct val="100000"/>
              <a:buFont typeface="Verdana" charset="0"/>
              <a:buNone/>
              <a:defRPr/>
            </a:pPr>
            <a:endParaRPr lang="fr-FR" sz="1400">
              <a:latin typeface="Verdana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2776" name="AutoShape 7"/>
          <p:cNvSpPr>
            <a:spLocks noChangeArrowheads="1"/>
          </p:cNvSpPr>
          <p:nvPr/>
        </p:nvSpPr>
        <p:spPr bwMode="auto">
          <a:xfrm>
            <a:off x="2" y="2"/>
            <a:ext cx="6797675" cy="9928859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 lIns="91436" tIns="45717" rIns="91436" bIns="45717" anchor="ctr"/>
          <a:lstStyle/>
          <a:p>
            <a:pPr defTabSz="448692">
              <a:spcBef>
                <a:spcPct val="50000"/>
              </a:spcBef>
              <a:buClr>
                <a:srgbClr val="000000"/>
              </a:buClr>
              <a:buSzPct val="100000"/>
              <a:buFont typeface="Verdana" charset="0"/>
              <a:buNone/>
              <a:defRPr/>
            </a:pPr>
            <a:endParaRPr lang="fr-FR" sz="1400">
              <a:latin typeface="Verdana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7657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890750" y="-12812713"/>
            <a:ext cx="18078450" cy="135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5129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679030" y="4716932"/>
            <a:ext cx="5425909" cy="4457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hdr"/>
          </p:nvPr>
        </p:nvSpPr>
        <p:spPr bwMode="auto">
          <a:xfrm>
            <a:off x="1" y="0"/>
            <a:ext cx="2938595" cy="4861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48692">
              <a:lnSpc>
                <a:spcPct val="95000"/>
              </a:lnSpc>
              <a:buSzPct val="100000"/>
              <a:tabLst>
                <a:tab pos="724339" algn="l"/>
                <a:tab pos="1447146" algn="l"/>
                <a:tab pos="2171484" algn="l"/>
                <a:tab pos="2895823" algn="l"/>
              </a:tabLst>
              <a:defRPr sz="1400">
                <a:solidFill>
                  <a:srgbClr val="000000"/>
                </a:solidFill>
                <a:latin typeface="Verdana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dt"/>
          </p:nvPr>
        </p:nvSpPr>
        <p:spPr bwMode="auto">
          <a:xfrm>
            <a:off x="3845375" y="0"/>
            <a:ext cx="2937540" cy="4861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48692">
              <a:lnSpc>
                <a:spcPct val="95000"/>
              </a:lnSpc>
              <a:buSzPct val="100000"/>
              <a:tabLst>
                <a:tab pos="724339" algn="l"/>
                <a:tab pos="1447146" algn="l"/>
                <a:tab pos="2171484" algn="l"/>
                <a:tab pos="2895823" algn="l"/>
              </a:tabLst>
              <a:defRPr sz="1400">
                <a:solidFill>
                  <a:srgbClr val="000000"/>
                </a:solidFill>
                <a:latin typeface="Verdana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ftr"/>
          </p:nvPr>
        </p:nvSpPr>
        <p:spPr bwMode="auto">
          <a:xfrm>
            <a:off x="1" y="9431641"/>
            <a:ext cx="2938595" cy="4861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48692">
              <a:lnSpc>
                <a:spcPct val="95000"/>
              </a:lnSpc>
              <a:buSzPct val="100000"/>
              <a:tabLst>
                <a:tab pos="724339" algn="l"/>
                <a:tab pos="1447146" algn="l"/>
                <a:tab pos="2171484" algn="l"/>
                <a:tab pos="2895823" algn="l"/>
              </a:tabLst>
              <a:defRPr sz="1400">
                <a:solidFill>
                  <a:srgbClr val="000000"/>
                </a:solidFill>
                <a:latin typeface="Verdana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ldNum"/>
          </p:nvPr>
        </p:nvSpPr>
        <p:spPr bwMode="auto">
          <a:xfrm>
            <a:off x="3845375" y="9431641"/>
            <a:ext cx="2937540" cy="4861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48692">
              <a:lnSpc>
                <a:spcPct val="95000"/>
              </a:lnSpc>
              <a:buSzPct val="100000"/>
              <a:tabLst>
                <a:tab pos="724339" algn="l"/>
                <a:tab pos="1447146" algn="l"/>
                <a:tab pos="2171484" algn="l"/>
                <a:tab pos="2895823" algn="l"/>
              </a:tabLst>
              <a:defRPr sz="1400">
                <a:solidFill>
                  <a:srgbClr val="000000"/>
                </a:solidFill>
                <a:latin typeface="Verdana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fld id="{E0390A49-1BF1-40CA-916E-01078202FEA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92188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Verdana" pitchFamily="34" charset="0"/>
      <a:defRPr sz="1200" kern="1200">
        <a:solidFill>
          <a:srgbClr val="000000"/>
        </a:solidFill>
        <a:latin typeface="Verdana" charset="0"/>
        <a:ea typeface="MS PGothic" pitchFamily="34" charset="-128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Verdana" pitchFamily="34" charset="0"/>
      <a:defRPr sz="1200" kern="1200">
        <a:solidFill>
          <a:srgbClr val="000000"/>
        </a:solidFill>
        <a:latin typeface="Verdana" charset="0"/>
        <a:ea typeface="MS PGothic" pitchFamily="34" charset="-128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Verdana" pitchFamily="34" charset="0"/>
      <a:defRPr sz="1200" kern="1200">
        <a:solidFill>
          <a:srgbClr val="000000"/>
        </a:solidFill>
        <a:latin typeface="Verdana" charset="0"/>
        <a:ea typeface="MS PGothic" pitchFamily="34" charset="-128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Verdana" pitchFamily="34" charset="0"/>
      <a:defRPr sz="1200" kern="1200">
        <a:solidFill>
          <a:srgbClr val="000000"/>
        </a:solidFill>
        <a:latin typeface="Verdana" charset="0"/>
        <a:ea typeface="MS PGothic" pitchFamily="34" charset="-128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Verdana" pitchFamily="34" charset="0"/>
      <a:defRPr sz="1200" kern="1200">
        <a:solidFill>
          <a:srgbClr val="000000"/>
        </a:solidFill>
        <a:latin typeface="Verdana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PADH 2020-CoPAD-Mtp-021115</a:t>
            </a: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E27F7-4A46-4480-8A6F-FD5BE78D777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PADH 2020-CoPAD-Mtp-021115</a:t>
            </a: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5C676-C520-489D-B8FF-950FA160A71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19875" y="163513"/>
            <a:ext cx="2054225" cy="541813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3513"/>
            <a:ext cx="6010275" cy="541813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PADH 2020-CoPAD-Mtp-021115</a:t>
            </a: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4FD1A-4B44-4648-BC7F-8A9290C0160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63513"/>
            <a:ext cx="8216900" cy="13589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PADH 2020-CoPAD-Mtp-021115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1B9E4-3FDC-4BBA-9069-A42F5A1B72A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63513"/>
            <a:ext cx="8216900" cy="13589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4963"/>
            <a:ext cx="8216900" cy="3976687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PADH 2020-CoPAD-Mtp-021115</a:t>
            </a: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B68F1-0414-4A75-9340-E5660FC88E4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B00EF-E6C2-409A-B528-665C41D7A73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91BC2-5FF6-4D35-9903-229151A2BA8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86A43-E704-474F-A083-7CAD8431E58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3D0FE-4560-4BB0-8150-7C2B5EC2B30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FAA0D-FEA9-48C7-BF77-963ABAE048A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BDC79-6BD2-4D48-B090-97B37ED3D44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PADH 2020-CoPAD-Mtp-021115</a:t>
            </a: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0A625-8BC9-4E50-9D53-647FC2777EB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FB54D-CE37-4296-B37D-462576D55B0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9C321-2D92-41E7-B804-37BC095AD74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CFA64-4373-4E1A-B3C1-4EB78A61992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A4C94-D940-4134-81E7-A3A3F37555E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7813" y="220663"/>
            <a:ext cx="2055812" cy="536098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20663"/>
            <a:ext cx="6018213" cy="536098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26ADE-72C4-4FC7-B175-7B292BB5E58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5D0EA-CA0F-4BC9-A40D-A98316EC155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18/05/2021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4B4B6-01DF-453C-9C6C-9ECA7429641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6803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5D0EA-CA0F-4BC9-A40D-A98316EC155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18/05/2021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4B4B6-01DF-453C-9C6C-9ECA7429641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9928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5D0EA-CA0F-4BC9-A40D-A98316EC155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18/05/2021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4B4B6-01DF-453C-9C6C-9ECA7429641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0330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5D0EA-CA0F-4BC9-A40D-A98316EC155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18/05/2021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4B4B6-01DF-453C-9C6C-9ECA7429641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1711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5D0EA-CA0F-4BC9-A40D-A98316EC155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18/05/2021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4B4B6-01DF-453C-9C6C-9ECA7429641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06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PADH 2020-CoPAD-Mtp-021115</a:t>
            </a: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C9C64-8330-46AC-9FA1-4758C0B01EC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5D0EA-CA0F-4BC9-A40D-A98316EC155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18/05/2021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4B4B6-01DF-453C-9C6C-9ECA7429641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1969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5D0EA-CA0F-4BC9-A40D-A98316EC155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18/05/2021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4B4B6-01DF-453C-9C6C-9ECA7429641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6560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5D0EA-CA0F-4BC9-A40D-A98316EC155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18/05/2021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4B4B6-01DF-453C-9C6C-9ECA7429641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7573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5D0EA-CA0F-4BC9-A40D-A98316EC155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18/05/2021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4B4B6-01DF-453C-9C6C-9ECA7429641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4115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5D0EA-CA0F-4BC9-A40D-A98316EC155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18/05/2021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4B4B6-01DF-453C-9C6C-9ECA7429641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2082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5D0EA-CA0F-4BC9-A40D-A98316EC155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18/05/2021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4B4B6-01DF-453C-9C6C-9ECA7429641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522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2250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1850" y="1604963"/>
            <a:ext cx="4032250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PADH 2020-CoPAD-Mtp-021115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8C731-A459-4C7D-83F8-30365B1EAC5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PADH 2020-CoPAD-Mtp-021115</a:t>
            </a: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B414A-50C7-4383-9B17-C47F3413959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PADH 2020-CoPAD-Mtp-021115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06D3E-C43A-4F71-8342-F63C04D8BB4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PADH 2020-CoPAD-Mtp-021115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FBDEC-9151-4357-90D9-24068C371F8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PADH 2020-CoPAD-Mtp-021115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23399-2B90-4B82-8BB7-DB8689BF437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PADH 2020-CoPAD-Mtp-021115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B5720-81BF-4DA3-BEDC-FAC74242361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3513"/>
            <a:ext cx="82169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16900" cy="39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6813"/>
            <a:ext cx="2117725" cy="460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>
                <a:srgbClr val="000000"/>
              </a:buClr>
              <a:buSzPct val="45000"/>
              <a:buFont typeface="Wingdings" charset="0"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6813"/>
            <a:ext cx="2886075" cy="460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Clr>
                <a:srgbClr val="000000"/>
              </a:buClr>
              <a:buSzPct val="45000"/>
              <a:buFont typeface="Wingdings" charset="0"/>
              <a:buNone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r>
              <a:rPr lang="cs-CZ" smtClean="0"/>
              <a:t>PADH 2020-CoPAD-Mtp-021115</a:t>
            </a:r>
            <a:endParaRPr lang="fr-F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246813"/>
            <a:ext cx="2117725" cy="460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>
                <a:srgbClr val="000000"/>
              </a:buClr>
              <a:buSzPct val="45000"/>
              <a:buFont typeface="Wingdings" charset="0"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fld id="{7E939505-14AC-4DAB-AF1D-3E4ACD804B0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  <p:sldLayoutId id="2147483653" r:id="rId12"/>
    <p:sldLayoutId id="2147483652" r:id="rId13"/>
  </p:sldLayoutIdLst>
  <p:hf hdr="0" dt="0"/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defRPr sz="4800">
          <a:solidFill>
            <a:srgbClr val="000000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defRPr sz="4800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defRPr sz="4800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defRPr sz="4800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defRPr sz="4800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8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8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8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8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Verdana" pitchFamily="34" charset="0"/>
        <a:defRPr sz="3200">
          <a:solidFill>
            <a:srgbClr val="000000"/>
          </a:solidFill>
          <a:latin typeface="+mn-lt"/>
          <a:ea typeface="MS PGothic" pitchFamily="34" charset="-128"/>
          <a:cs typeface="MS PGothic" pitchFamily="34" charset="-128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Verdana" pitchFamily="34" charset="0"/>
        <a:defRPr sz="2800">
          <a:solidFill>
            <a:srgbClr val="000000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Verdana" pitchFamily="34" charset="0"/>
        <a:defRPr sz="2400">
          <a:solidFill>
            <a:srgbClr val="000000"/>
          </a:solidFill>
          <a:latin typeface="+mn-lt"/>
          <a:ea typeface="Arial Unicode MS" charset="0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Verdana" pitchFamily="34" charset="0"/>
        <a:defRPr sz="2000">
          <a:solidFill>
            <a:srgbClr val="000000"/>
          </a:solidFill>
          <a:latin typeface="+mn-lt"/>
          <a:ea typeface="Arial Unicode MS" charset="0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Verdana" pitchFamily="34" charset="0"/>
        <a:defRPr sz="2000">
          <a:solidFill>
            <a:srgbClr val="000000"/>
          </a:solidFill>
          <a:latin typeface="+mn-lt"/>
          <a:ea typeface="Arial Unicode MS" charset="0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sldNum"/>
          </p:nvPr>
        </p:nvSpPr>
        <p:spPr bwMode="auto">
          <a:xfrm>
            <a:off x="8516938" y="6569075"/>
            <a:ext cx="254000" cy="1809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spcBef>
                <a:spcPct val="0"/>
              </a:spcBef>
              <a:buClr>
                <a:srgbClr val="000000"/>
              </a:buClr>
              <a:buSzPct val="45000"/>
              <a:buFont typeface="Wingdings" charset="0"/>
              <a:buNone/>
              <a:defRPr sz="1200"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fld id="{45604D14-C473-45A5-9D66-2D4FDACBE31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0663"/>
            <a:ext cx="8226425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39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3" r:id="rId3"/>
    <p:sldLayoutId id="2147483672" r:id="rId4"/>
    <p:sldLayoutId id="2147483671" r:id="rId5"/>
    <p:sldLayoutId id="2147483670" r:id="rId6"/>
    <p:sldLayoutId id="2147483669" r:id="rId7"/>
    <p:sldLayoutId id="2147483668" r:id="rId8"/>
    <p:sldLayoutId id="2147483667" r:id="rId9"/>
    <p:sldLayoutId id="2147483666" r:id="rId10"/>
    <p:sldLayoutId id="2147483665" r:id="rId11"/>
  </p:sldLayoutIdLst>
  <p:hf hdr="0" dt="0"/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defRPr sz="4400">
          <a:solidFill>
            <a:srgbClr val="000000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defRPr sz="4400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defRPr sz="4400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defRPr sz="4400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defRPr sz="4400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Verdana" pitchFamily="34" charset="0"/>
        <a:defRPr sz="3200">
          <a:solidFill>
            <a:srgbClr val="000000"/>
          </a:solidFill>
          <a:latin typeface="+mn-lt"/>
          <a:ea typeface="MS PGothic" pitchFamily="34" charset="-128"/>
          <a:cs typeface="MS PGothic" pitchFamily="34" charset="-128"/>
        </a:defRPr>
      </a:lvl1pPr>
      <a:lvl2pPr marL="742950" indent="-285750" algn="l" defTabSz="449263" rtl="0" eaLnBrk="0" fontAlgn="base" hangingPunct="0">
        <a:spcBef>
          <a:spcPct val="0"/>
        </a:spcBef>
        <a:spcAft>
          <a:spcPts val="1138"/>
        </a:spcAft>
        <a:buClr>
          <a:srgbClr val="000000"/>
        </a:buClr>
        <a:buSzPct val="100000"/>
        <a:buFont typeface="Verdana" pitchFamily="34" charset="0"/>
        <a:defRPr sz="2800">
          <a:solidFill>
            <a:srgbClr val="009A35"/>
          </a:solidFill>
          <a:latin typeface="Verdana" pitchFamily="34" charset="0"/>
          <a:ea typeface="MS PGothic" pitchFamily="34" charset="-128"/>
          <a:cs typeface="Times New Roman" pitchFamily="18" charset="0"/>
        </a:defRPr>
      </a:lvl2pPr>
      <a:lvl3pPr marL="1143000" indent="-228600" algn="l" defTabSz="449263" rtl="0" eaLnBrk="0" fontAlgn="base" hangingPunct="0">
        <a:spcBef>
          <a:spcPct val="0"/>
        </a:spcBef>
        <a:spcAft>
          <a:spcPts val="850"/>
        </a:spcAft>
        <a:buClr>
          <a:srgbClr val="000000"/>
        </a:buClr>
        <a:buSzPct val="100000"/>
        <a:buFont typeface="Verdana" pitchFamily="34" charset="0"/>
        <a:defRPr sz="2400">
          <a:solidFill>
            <a:srgbClr val="000000"/>
          </a:solidFill>
          <a:latin typeface="Verdana" pitchFamily="34" charset="0"/>
          <a:ea typeface="MS PGothic" pitchFamily="34" charset="-128"/>
          <a:cs typeface="Times New Roman" pitchFamily="18" charset="0"/>
        </a:defRPr>
      </a:lvl3pPr>
      <a:lvl4pPr marL="1600200" indent="-228600" algn="l" defTabSz="449263" rtl="0" eaLnBrk="0" fontAlgn="base" hangingPunct="0">
        <a:spcBef>
          <a:spcPct val="0"/>
        </a:spcBef>
        <a:spcAft>
          <a:spcPts val="575"/>
        </a:spcAft>
        <a:buClr>
          <a:srgbClr val="000000"/>
        </a:buClr>
        <a:buSzPct val="100000"/>
        <a:buFont typeface="Verdana" pitchFamily="34" charset="0"/>
        <a:defRPr sz="2000">
          <a:solidFill>
            <a:srgbClr val="000000"/>
          </a:solidFill>
          <a:latin typeface="Verdana" pitchFamily="34" charset="0"/>
          <a:ea typeface="MS PGothic" pitchFamily="34" charset="-128"/>
          <a:cs typeface="Times New Roman" pitchFamily="18" charset="0"/>
        </a:defRPr>
      </a:lvl4pPr>
      <a:lvl5pPr marL="2057400" indent="-228600" algn="l" defTabSz="449263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100000"/>
        <a:buFont typeface="Verdana" pitchFamily="34" charset="0"/>
        <a:defRPr sz="2000">
          <a:solidFill>
            <a:srgbClr val="000000"/>
          </a:solidFill>
          <a:latin typeface="Verdana" pitchFamily="34" charset="0"/>
          <a:ea typeface="MS PGothic" pitchFamily="34" charset="-128"/>
          <a:cs typeface="Times New Roman" pitchFamily="18" charset="0"/>
        </a:defRPr>
      </a:lvl5pPr>
      <a:lvl6pPr marL="2514600" indent="-228600" algn="l" defTabSz="449263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Verdana" pitchFamily="34" charset="0"/>
          <a:cs typeface="Times New Roman" pitchFamily="18" charset="0"/>
        </a:defRPr>
      </a:lvl6pPr>
      <a:lvl7pPr marL="2971800" indent="-228600" algn="l" defTabSz="449263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Verdana" pitchFamily="34" charset="0"/>
          <a:cs typeface="Times New Roman" pitchFamily="18" charset="0"/>
        </a:defRPr>
      </a:lvl7pPr>
      <a:lvl8pPr marL="3429000" indent="-228600" algn="l" defTabSz="449263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Verdana" pitchFamily="34" charset="0"/>
          <a:cs typeface="Times New Roman" pitchFamily="18" charset="0"/>
        </a:defRPr>
      </a:lvl8pPr>
      <a:lvl9pPr marL="3886200" indent="-228600" algn="l" defTabSz="449263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Verdana" pitchFamily="34" charset="0"/>
          <a:cs typeface="Times New Roman" pitchFamily="18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C4A5D0EA-CA0F-4BC9-A40D-A98316EC155F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18/05/2021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EC04B4B6-01DF-453C-9C6C-9ECA74296411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4525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2708920"/>
            <a:ext cx="7772400" cy="1470025"/>
          </a:xfrm>
        </p:spPr>
        <p:txBody>
          <a:bodyPr>
            <a:normAutofit/>
          </a:bodyPr>
          <a:lstStyle/>
          <a:p>
            <a:r>
              <a:rPr lang="fr-FR" sz="4400" b="1" dirty="0" smtClean="0">
                <a:solidFill>
                  <a:srgbClr val="663300"/>
                </a:solidFill>
              </a:rPr>
              <a:t>ELEVAGES</a:t>
            </a:r>
            <a:endParaRPr lang="fr-FR" sz="4400" b="1" dirty="0">
              <a:solidFill>
                <a:srgbClr val="663300"/>
              </a:solidFill>
            </a:endParaRPr>
          </a:p>
        </p:txBody>
      </p:sp>
      <p:pic>
        <p:nvPicPr>
          <p:cNvPr id="4" name="Picture 2" descr="C:\Users\CHAVEY\Desktop\PADH\PADH 2030\2. COPAD institutionnel\Logo\PADH2030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04664"/>
            <a:ext cx="3600400" cy="180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707904" y="4941168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smtClean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16 avril 2021</a:t>
            </a:r>
            <a:endParaRPr lang="fr-FR" sz="1800" dirty="0">
              <a:solidFill>
                <a:schemeClr val="bg2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5364088" y="5661248"/>
            <a:ext cx="3527578" cy="951110"/>
            <a:chOff x="5148878" y="4437112"/>
            <a:chExt cx="3527578" cy="951110"/>
          </a:xfrm>
        </p:grpSpPr>
        <p:pic>
          <p:nvPicPr>
            <p:cNvPr id="9" name="Image 8" descr="http://www.eaurmc.fr/fileadmin/infos-pratiques/documents/LOGOS/logo_cartouche_CMJN_HDF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1911" y="4653822"/>
              <a:ext cx="834545" cy="73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 descr="C:\Users\CHAVEY\Desktop\PADH\PADH 2030\2. COPAD institutionnel\BUDGET FINANCEMENT\logo FNADT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3594" y="4489448"/>
              <a:ext cx="787382" cy="898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C:\Users\CHAVEY\Desktop\PADH\PADH 2030\2. COPAD institutionnel\BUDGET FINANCEMENT\CD34-LOGO-VERTICAL-CMJ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9698" y="4502568"/>
              <a:ext cx="710654" cy="8725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\\srv-ca34fichier\Phototheque\A - Logos_Pictos\CA34\A_CA34\logo_CA_Herault_Q DOCUMENTS ET WEB 2.g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878" y="4437112"/>
              <a:ext cx="944716" cy="9447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3481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681677" y="1556792"/>
            <a:ext cx="6706747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Indicateurs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fr-FR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Entreprises agricoles et installations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fr-FR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Cheptels et productions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fr-FR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Produit et revenu</a:t>
            </a:r>
          </a:p>
          <a:p>
            <a:endParaRPr lang="fr-FR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fr-FR" sz="2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Déterminants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fr-FR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PAC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fr-FR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Attentes sociétales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fr-FR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Changement climatique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fr-FR" sz="1800" dirty="0">
                <a:latin typeface="Helvetica" panose="020B0604020202020204" pitchFamily="34" charset="0"/>
                <a:cs typeface="Helvetica" panose="020B0604020202020204" pitchFamily="34" charset="0"/>
              </a:rPr>
              <a:t>Organisation des producteurs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fr-FR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Prédateurs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fr-FR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Acceptabilité du métier (</a:t>
            </a:r>
            <a:r>
              <a:rPr lang="fr-FR" sz="18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Vivabilité</a:t>
            </a:r>
            <a:r>
              <a:rPr lang="fr-FR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/conditions du métier/temps de travail/vie de famille)</a:t>
            </a:r>
            <a:endParaRPr lang="fr-FR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fr-FR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AUTRES ?...</a:t>
            </a:r>
          </a:p>
          <a:p>
            <a:endParaRPr lang="fr-FR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Picture 2" descr="C:\Users\CHAVEY\Desktop\PADH\PADH 2030\2. COPAD institutionnel\Logo\PADH2030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38" y="188640"/>
            <a:ext cx="1439154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42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85"/>
          <a:stretch/>
        </p:blipFill>
        <p:spPr bwMode="auto">
          <a:xfrm>
            <a:off x="2384521" y="90504"/>
            <a:ext cx="6507959" cy="3986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2" t="15658" b="21390"/>
          <a:stretch/>
        </p:blipFill>
        <p:spPr bwMode="auto">
          <a:xfrm>
            <a:off x="179512" y="3992524"/>
            <a:ext cx="4896544" cy="2748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CHAVEY\Desktop\PADH\PADH 2030\2. COPAD institutionnel\Logo\PADH2030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38" y="188640"/>
            <a:ext cx="1439154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334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1259632" y="4581128"/>
            <a:ext cx="25202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468" y="476672"/>
            <a:ext cx="4897820" cy="1608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49822"/>
            <a:ext cx="8280920" cy="441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C:\Users\CHAVEY\Desktop\PADH\PADH 2030\2. COPAD institutionnel\Logo\PADH2030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38" y="188640"/>
            <a:ext cx="1439154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50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056" y="1340768"/>
            <a:ext cx="7178344" cy="4618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CHAVEY\Desktop\PADH\PADH 2030\2. COPAD institutionnel\Logo\PADH2030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38" y="188640"/>
            <a:ext cx="1439154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359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6" r="9841"/>
          <a:stretch/>
        </p:blipFill>
        <p:spPr bwMode="auto">
          <a:xfrm>
            <a:off x="4504501" y="1237384"/>
            <a:ext cx="4556301" cy="2719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611560" y="537802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2000" b="1" dirty="0" smtClean="0">
                <a:solidFill>
                  <a:srgbClr val="00990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  <a:sym typeface="Wingdings"/>
              </a:rPr>
              <a:t>Attentes sociétales : labels et proximité</a:t>
            </a:r>
            <a:endParaRPr lang="fr-FR" sz="2000" dirty="0">
              <a:solidFill>
                <a:srgbClr val="009900"/>
              </a:solidFill>
              <a:latin typeface="Helvetica" panose="020B0604020202020204" pitchFamily="34" charset="0"/>
              <a:ea typeface="Calibri"/>
              <a:cs typeface="Helvetica" panose="020B0604020202020204" pitchFamily="34" charset="0"/>
            </a:endParaRPr>
          </a:p>
        </p:txBody>
      </p:sp>
      <p:pic>
        <p:nvPicPr>
          <p:cNvPr id="9" name="Picture 6" descr="C:\Users\suzor\Documents\hélène\GAT\GAT 2018\LOGO A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893" y="4233867"/>
            <a:ext cx="1295445" cy="62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Label-Rouge - Dechants Fischlade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0" b="23361"/>
          <a:stretch/>
        </p:blipFill>
        <p:spPr bwMode="auto">
          <a:xfrm>
            <a:off x="5672338" y="4112392"/>
            <a:ext cx="1230058" cy="71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8" y="1081628"/>
            <a:ext cx="4478842" cy="303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804248" y="4274965"/>
            <a:ext cx="12484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  <a:sym typeface="Wingdings"/>
              </a:rPr>
              <a:t>LOCAL</a:t>
            </a:r>
            <a:endParaRPr lang="fr-FR" sz="2000" dirty="0">
              <a:solidFill>
                <a:srgbClr val="FF0000"/>
              </a:solidFill>
              <a:latin typeface="Helvetica" panose="020B0604020202020204" pitchFamily="34" charset="0"/>
              <a:ea typeface="Calibri"/>
              <a:cs typeface="Helvetica" panose="020B060402020202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516216" y="5939407"/>
            <a:ext cx="1669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Bien être animal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1115616" y="5229200"/>
            <a:ext cx="4211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Organisation </a:t>
            </a:r>
            <a:r>
              <a:rPr lang="fr-FR" sz="16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commerciale et </a:t>
            </a:r>
            <a:r>
              <a:rPr lang="fr-FR" sz="160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logistique</a:t>
            </a:r>
            <a:endParaRPr lang="fr-FR" sz="16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5" name="Picture 2" descr="C:\Users\CHAVEY\Desktop\PADH\PADH 2030\2. COPAD institutionnel\Logo\PADH2030-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38" y="188640"/>
            <a:ext cx="1439154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204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4"/>
          <a:stretch/>
        </p:blipFill>
        <p:spPr bwMode="auto">
          <a:xfrm>
            <a:off x="419839" y="1412776"/>
            <a:ext cx="7896577" cy="4662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>
          <a:xfrm>
            <a:off x="7103287" y="1839306"/>
            <a:ext cx="1357146" cy="5815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5591118" y="4863643"/>
            <a:ext cx="1357146" cy="5815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6084168" y="3999547"/>
            <a:ext cx="1357146" cy="5815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4716016" y="3816622"/>
            <a:ext cx="993951" cy="5815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3358870" y="3068960"/>
            <a:ext cx="1357146" cy="9586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92691" y="4437112"/>
            <a:ext cx="17620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r-FR" sz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calendrier de </a:t>
            </a:r>
            <a:r>
              <a:rPr lang="fr-FR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production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r-FR" sz="12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Tx</a:t>
            </a:r>
            <a:r>
              <a:rPr lang="fr-FR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d’utilisation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r-FR" sz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rôle des </a:t>
            </a:r>
            <a:r>
              <a:rPr lang="fr-FR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ligneux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71498" y="5128940"/>
            <a:ext cx="1100301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Acheter plus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103287" y="1192975"/>
            <a:ext cx="17514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r-FR" sz="12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Nvx</a:t>
            </a:r>
            <a:r>
              <a:rPr lang="fr-FR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fourrages </a:t>
            </a:r>
            <a:r>
              <a:rPr lang="fr-FR" sz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(plantain, chicoré, prairies à fleurs variées</a:t>
            </a:r>
            <a:r>
              <a:rPr lang="fr-FR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….). méteils</a:t>
            </a:r>
            <a:endParaRPr lang="fr-FR" sz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65022" y="3936538"/>
            <a:ext cx="12724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r-FR" sz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Semis sous couvert, ACS</a:t>
            </a:r>
            <a:r>
              <a:rPr lang="fr-FR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,...</a:t>
            </a:r>
            <a:endParaRPr lang="fr-FR" sz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15816" y="4409290"/>
            <a:ext cx="122552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Baisse cheptel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483768" y="1700808"/>
            <a:ext cx="202004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Coopération inter-filières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Pâture vigne/vergers</a:t>
            </a:r>
            <a:endParaRPr lang="fr-FR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28580" y="1124744"/>
            <a:ext cx="1559929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Confort thermique des bâtiments</a:t>
            </a:r>
            <a:endParaRPr lang="fr-FR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793576" y="188640"/>
            <a:ext cx="7170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 quoi le changement climatique impacte les productions céréalières et votre métier ?</a:t>
            </a:r>
            <a:endParaRPr lang="fr-FR" sz="2000" b="1" dirty="0" smtClean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8" name="Picture 2" descr="C:\Users\CHAVEY\Desktop\PADH\PADH 2030\2. COPAD institutionnel\Logo\PADH2030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38" y="188640"/>
            <a:ext cx="1439154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70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CE0FBDEC-9151-4357-90D9-24068C371F8E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755576" y="1124744"/>
            <a:ext cx="7560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GRANDS PREDATEURS</a:t>
            </a:r>
            <a:endParaRPr lang="fr-F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fr-FR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fr-F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fr-F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Picture 2" descr="C:\Users\CHAVEY\Desktop\PADH\PADH 2030\2. COPAD institutionnel\Logo\PADH2030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38" y="188640"/>
            <a:ext cx="1439154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02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B8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fr-F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B8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fr-F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B8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fr-F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B8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fr-F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15767</TotalTime>
  <Words>108</Words>
  <Application>Microsoft Office PowerPoint</Application>
  <PresentationFormat>Affichage à l'écran (4:3)</PresentationFormat>
  <Paragraphs>34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8</vt:i4>
      </vt:variant>
    </vt:vector>
  </HeadingPairs>
  <TitlesOfParts>
    <vt:vector size="11" baseType="lpstr">
      <vt:lpstr>2_Modèle par défaut</vt:lpstr>
      <vt:lpstr>3_Modèle par défaut</vt:lpstr>
      <vt:lpstr>Thème Office</vt:lpstr>
      <vt:lpstr>ELEVAGES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CHAVEY ALEXANDRE</dc:creator>
  <cp:lastModifiedBy>CHAVEY ALEXANDRE</cp:lastModifiedBy>
  <cp:revision>1208</cp:revision>
  <cp:lastPrinted>2020-10-21T11:51:12Z</cp:lastPrinted>
  <dcterms:created xsi:type="dcterms:W3CDTF">2014-02-04T11:47:52Z</dcterms:created>
  <dcterms:modified xsi:type="dcterms:W3CDTF">2021-05-18T07:55:11Z</dcterms:modified>
</cp:coreProperties>
</file>